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76"/>
  </p:notesMasterIdLst>
  <p:sldIdLst>
    <p:sldId id="362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9" r:id="rId18"/>
    <p:sldId id="380" r:id="rId19"/>
    <p:sldId id="381" r:id="rId20"/>
    <p:sldId id="382" r:id="rId21"/>
    <p:sldId id="378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13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12" r:id="rId50"/>
    <p:sldId id="409" r:id="rId51"/>
    <p:sldId id="410" r:id="rId52"/>
    <p:sldId id="411" r:id="rId53"/>
    <p:sldId id="414" r:id="rId54"/>
    <p:sldId id="415" r:id="rId55"/>
    <p:sldId id="416" r:id="rId56"/>
    <p:sldId id="417" r:id="rId57"/>
    <p:sldId id="418" r:id="rId58"/>
    <p:sldId id="425" r:id="rId59"/>
    <p:sldId id="419" r:id="rId60"/>
    <p:sldId id="420" r:id="rId61"/>
    <p:sldId id="421" r:id="rId62"/>
    <p:sldId id="422" r:id="rId63"/>
    <p:sldId id="428" r:id="rId64"/>
    <p:sldId id="429" r:id="rId65"/>
    <p:sldId id="430" r:id="rId66"/>
    <p:sldId id="431" r:id="rId67"/>
    <p:sldId id="432" r:id="rId68"/>
    <p:sldId id="433" r:id="rId69"/>
    <p:sldId id="434" r:id="rId70"/>
    <p:sldId id="435" r:id="rId71"/>
    <p:sldId id="423" r:id="rId72"/>
    <p:sldId id="424" r:id="rId73"/>
    <p:sldId id="426" r:id="rId74"/>
    <p:sldId id="427" r:id="rId75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6726-D665-BF0C-480B-B75BA8B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1" y="0"/>
            <a:ext cx="2591162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AA09C-941B-6E59-0F4C-DA93AB59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2" y="848959"/>
            <a:ext cx="8748496" cy="55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BC1E-7C5E-5413-CF82-00B6564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4" y="434360"/>
            <a:ext cx="8560685" cy="5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51BE-30C2-D9F5-14A8-36D1870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" y="228600"/>
            <a:ext cx="8631161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EF62-2E1D-C9D1-B212-4557DA3D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8" y="3095037"/>
            <a:ext cx="8512352" cy="30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1C11-E9C2-5ABA-4654-54F32E9B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"/>
            <a:ext cx="8839200" cy="343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B3A9-9D4E-31CA-EBB7-391DB98F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3940090"/>
            <a:ext cx="8913617" cy="25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CB55-225F-D642-04E5-CD89569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0" y="252953"/>
            <a:ext cx="8663503" cy="5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3CD1-7BEE-487B-CAA9-CFF3617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896731"/>
            <a:ext cx="8806543" cy="23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27EA-7636-288B-F8E3-4A7AB1DC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" y="1618037"/>
            <a:ext cx="8828944" cy="31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0" y="348593"/>
            <a:ext cx="8593507" cy="53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0" y="312118"/>
            <a:ext cx="8225303" cy="6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7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0" y="807883"/>
            <a:ext cx="8359316" cy="47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" y="133815"/>
            <a:ext cx="8700323" cy="635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8E83C-D6F7-D36E-1A1B-4F238BBA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68" y="0"/>
            <a:ext cx="7696200" cy="267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D2C69-8067-463F-2C2F-544BF80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4" y="2533360"/>
            <a:ext cx="7245550" cy="42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4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5" y="966788"/>
            <a:ext cx="8431002" cy="45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8" y="1138237"/>
            <a:ext cx="7731689" cy="474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9" y="200837"/>
            <a:ext cx="8410575" cy="3267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15" y="3833929"/>
            <a:ext cx="7239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2" y="984094"/>
            <a:ext cx="7905750" cy="205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2" y="3951597"/>
            <a:ext cx="8286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8" y="1248820"/>
            <a:ext cx="8047539" cy="24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8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0" y="795802"/>
            <a:ext cx="8582025" cy="1876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15" y="2672227"/>
            <a:ext cx="73628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8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95450"/>
            <a:ext cx="88201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5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395412"/>
            <a:ext cx="86677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6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83" y="1014762"/>
            <a:ext cx="7778880" cy="45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85875"/>
            <a:ext cx="73533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CD6F-5ADA-A143-DF33-DC5ADFD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4" y="169875"/>
            <a:ext cx="8109483" cy="464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9120B-6E49-B0FE-79B1-DA58E48C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4" y="5061858"/>
            <a:ext cx="8457509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8" y="281801"/>
            <a:ext cx="8524875" cy="2190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8" y="2472551"/>
            <a:ext cx="71151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78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6" y="234291"/>
            <a:ext cx="7760435" cy="61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6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400175"/>
            <a:ext cx="88677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64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3" y="568131"/>
            <a:ext cx="8160710" cy="48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7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04683"/>
            <a:ext cx="8963025" cy="1609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" y="1787215"/>
            <a:ext cx="8585535" cy="45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13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6" y="294695"/>
            <a:ext cx="8338652" cy="61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8" y="452437"/>
            <a:ext cx="8687525" cy="55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61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74" y="700319"/>
            <a:ext cx="7958829" cy="47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49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8" y="2127676"/>
            <a:ext cx="8149370" cy="24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7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8ADB2-64FA-C67A-F3A1-3844FC0F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5" y="188134"/>
            <a:ext cx="8680372" cy="3610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F772D-0B12-9D2F-45EE-8DE85302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274212"/>
            <a:ext cx="8622943" cy="16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4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ADD-03E8-358D-7E3E-49CC1E0B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6" y="672325"/>
            <a:ext cx="8562347" cy="42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6B2D-577F-B107-3CB7-53877ADD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87" y="0"/>
            <a:ext cx="8460508" cy="238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CDBDF-0676-151E-694D-72097342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7" y="2473004"/>
            <a:ext cx="8132121" cy="428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62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44979-1BA5-8D6E-5BD4-FDD1E84A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608263"/>
            <a:ext cx="8741229" cy="47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84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D7683-28CC-2CCE-E2DB-8429BF89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94" y="1448050"/>
            <a:ext cx="8610212" cy="315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66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59807-3207-5E01-C02D-2A46E14F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0" y="1019096"/>
            <a:ext cx="8685899" cy="46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44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73268-980B-B3E7-E50E-9012121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52" y="587828"/>
            <a:ext cx="8395295" cy="49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47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FF609-A1E4-B806-5BCA-C70C5FD1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3" y="183999"/>
            <a:ext cx="8687733" cy="1263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B1EB5-9DEE-8E7F-DF8F-E4ECA848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937924"/>
            <a:ext cx="8687733" cy="35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7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EA469-53F1-C086-8FF1-D9B6085F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43" y="1879993"/>
            <a:ext cx="8616914" cy="12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11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03D6E-4289-0106-8CDF-4972467C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70352"/>
            <a:ext cx="9013371" cy="54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22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2DA8F-BAD4-63A1-95F1-5C429AC7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3" y="242585"/>
            <a:ext cx="8548915" cy="54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10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82D19-D5C1-B0A1-3368-36001942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635460"/>
            <a:ext cx="8491486" cy="53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1E75-5C51-32D0-2D69-103D1DC4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570559"/>
            <a:ext cx="8837795" cy="55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8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74B45-C997-18BB-746E-7B1B1F20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0" y="296458"/>
            <a:ext cx="8621487" cy="1350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15A8E-EE5F-9BC7-FD14-2C02D83C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4" y="2458110"/>
            <a:ext cx="8610871" cy="2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12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54262-E595-979D-C7CD-57E02B65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5" y="742146"/>
            <a:ext cx="8491029" cy="43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5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B6DC3-4450-B906-2C33-36583AEF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4" y="751114"/>
            <a:ext cx="8412512" cy="290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25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2FB2C-6EC5-F7BC-1A9A-49688D4B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" y="1067379"/>
            <a:ext cx="8632371" cy="47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45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2BB12-45B7-D49B-183A-A3063A57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8" y="555628"/>
            <a:ext cx="8617884" cy="49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84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E2657-24FC-3BAC-0600-07FC4E83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6" y="1989509"/>
            <a:ext cx="8795687" cy="28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3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DCE71-E895-7E3B-E4B0-10F54CED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8" y="739030"/>
            <a:ext cx="8827264" cy="458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99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5" y="1750741"/>
            <a:ext cx="8517443" cy="25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37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CF1EA-22ED-0376-952D-CEAD8637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6" y="1349729"/>
            <a:ext cx="8621486" cy="26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19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B8426-1AAE-16C2-F4AE-71EE32FD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4" y="994632"/>
            <a:ext cx="8643257" cy="32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8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B2161-872C-DDB9-895E-4796C78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0" y="802689"/>
            <a:ext cx="8456819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5A16D-F8F5-26B8-A1F7-BB5FDAEF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39877"/>
            <a:ext cx="8675914" cy="48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5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B71CC-0540-B9A4-8299-745E0C59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2" y="506924"/>
            <a:ext cx="8718755" cy="56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35" y="239752"/>
            <a:ext cx="6110519" cy="63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2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0" y="937632"/>
            <a:ext cx="8068023" cy="5803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6995" y="256478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Matrix Representations of 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94038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6" y="315602"/>
            <a:ext cx="7991475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11" y="1934155"/>
            <a:ext cx="70008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90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947737"/>
            <a:ext cx="8220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3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4837"/>
            <a:ext cx="82581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1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23837"/>
            <a:ext cx="82772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52412"/>
            <a:ext cx="86963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73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92" y="93275"/>
            <a:ext cx="8029575" cy="962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92" y="902046"/>
            <a:ext cx="8143875" cy="771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756" y="1673571"/>
            <a:ext cx="5181019" cy="487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9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6EC5-DAC9-E20B-0F25-D6676ED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" y="578663"/>
            <a:ext cx="8303315" cy="5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8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023937"/>
            <a:ext cx="85439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93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8" y="133815"/>
            <a:ext cx="7800975" cy="3667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8" y="4230145"/>
            <a:ext cx="7439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77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6" y="635621"/>
            <a:ext cx="8520520" cy="5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83" y="412595"/>
            <a:ext cx="8002180" cy="57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6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34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E7BD-9533-C196-15FB-474778E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7980"/>
            <a:ext cx="8233682" cy="2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87E1F-C06D-EF45-5747-004B8B6F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" y="1242177"/>
            <a:ext cx="8737277" cy="3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</TotalTime>
  <Words>5</Words>
  <Application>Microsoft Office PowerPoint</Application>
  <PresentationFormat>On-screen Show (4:3)</PresentationFormat>
  <Paragraphs>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58</cp:revision>
  <dcterms:created xsi:type="dcterms:W3CDTF">2024-07-22T19:46:39Z</dcterms:created>
  <dcterms:modified xsi:type="dcterms:W3CDTF">2024-08-29T07:39:42Z</dcterms:modified>
</cp:coreProperties>
</file>